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34" r:id="rId1"/>
  </p:sldMasterIdLst>
  <p:sldIdLst>
    <p:sldId id="256" r:id="rId2"/>
    <p:sldId id="257" r:id="rId3"/>
  </p:sldIdLst>
  <p:sldSz cx="10058400" cy="77724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9C17ED-DACA-4EC7-8ECF-B1048773730A}" v="67" dt="2025-10-20T18:20:14.8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0" d="100"/>
          <a:sy n="50" d="100"/>
        </p:scale>
        <p:origin x="1812" y="2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9312" y="-9597"/>
            <a:ext cx="10086784" cy="7791593"/>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43655" y="2725139"/>
            <a:ext cx="6409391" cy="1865809"/>
          </a:xfrm>
        </p:spPr>
        <p:txBody>
          <a:bodyPr anchor="b">
            <a:noAutofit/>
          </a:bodyPr>
          <a:lstStyle>
            <a:lvl1pPr algn="r">
              <a:defRPr sz="594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243655" y="4590946"/>
            <a:ext cx="6409391" cy="1243152"/>
          </a:xfrm>
        </p:spPr>
        <p:txBody>
          <a:bodyPr anchor="t"/>
          <a:lstStyle>
            <a:lvl1pPr marL="0" indent="0" algn="r">
              <a:buNone/>
              <a:defRPr>
                <a:solidFill>
                  <a:schemeClr val="tx1">
                    <a:lumMod val="50000"/>
                    <a:lumOff val="50000"/>
                  </a:schemeClr>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43828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0560" y="690880"/>
            <a:ext cx="6982485" cy="3857413"/>
          </a:xfrm>
        </p:spPr>
        <p:txBody>
          <a:bodyPr anchor="ctr">
            <a:normAutofit/>
          </a:bodyPr>
          <a:lstStyle>
            <a:lvl1pPr algn="l">
              <a:defRPr sz="4840" b="0" cap="none"/>
            </a:lvl1pPr>
          </a:lstStyle>
          <a:p>
            <a:r>
              <a:rPr lang="en-US"/>
              <a:t>Click to edit Master title style</a:t>
            </a:r>
            <a:endParaRPr lang="en-US" dirty="0"/>
          </a:p>
        </p:txBody>
      </p:sp>
      <p:sp>
        <p:nvSpPr>
          <p:cNvPr id="3" name="Text Placeholder 2"/>
          <p:cNvSpPr>
            <a:spLocks noGrp="1"/>
          </p:cNvSpPr>
          <p:nvPr>
            <p:ph type="body" idx="1"/>
          </p:nvPr>
        </p:nvSpPr>
        <p:spPr>
          <a:xfrm>
            <a:off x="670560" y="5066453"/>
            <a:ext cx="6982485" cy="1780424"/>
          </a:xfrm>
        </p:spPr>
        <p:txBody>
          <a:bodyPr anchor="ctr">
            <a:normAutofit/>
          </a:bodyPr>
          <a:lstStyle>
            <a:lvl1pPr marL="0" indent="0" algn="l">
              <a:buNone/>
              <a:defRPr sz="1980">
                <a:solidFill>
                  <a:schemeClr val="tx1">
                    <a:lumMod val="75000"/>
                    <a:lumOff val="2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468687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2374" y="690880"/>
            <a:ext cx="6679400" cy="3425613"/>
          </a:xfrm>
        </p:spPr>
        <p:txBody>
          <a:bodyPr anchor="ctr">
            <a:normAutofit/>
          </a:bodyPr>
          <a:lstStyle>
            <a:lvl1pPr algn="l">
              <a:defRPr sz="484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211182" y="4116493"/>
            <a:ext cx="5961784" cy="431800"/>
          </a:xfrm>
        </p:spPr>
        <p:txBody>
          <a:bodyPr anchor="ctr">
            <a:noAutofit/>
          </a:bodyPr>
          <a:lstStyle>
            <a:lvl1pPr marL="0" indent="0">
              <a:buFontTx/>
              <a:buNone/>
              <a:defRPr sz="1760">
                <a:solidFill>
                  <a:schemeClr val="tx1">
                    <a:lumMod val="50000"/>
                    <a:lumOff val="50000"/>
                  </a:schemeClr>
                </a:solidFill>
              </a:defRPr>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n-US"/>
              <a:t>Click to edit Master text styles</a:t>
            </a:r>
          </a:p>
        </p:txBody>
      </p:sp>
      <p:sp>
        <p:nvSpPr>
          <p:cNvPr id="3" name="Text Placeholder 2"/>
          <p:cNvSpPr>
            <a:spLocks noGrp="1"/>
          </p:cNvSpPr>
          <p:nvPr>
            <p:ph type="body" idx="1"/>
          </p:nvPr>
        </p:nvSpPr>
        <p:spPr>
          <a:xfrm>
            <a:off x="670558" y="5066453"/>
            <a:ext cx="6982487" cy="1780424"/>
          </a:xfrm>
        </p:spPr>
        <p:txBody>
          <a:bodyPr anchor="ctr">
            <a:normAutofit/>
          </a:bodyPr>
          <a:lstStyle>
            <a:lvl1pPr marL="0" indent="0" algn="l">
              <a:buNone/>
              <a:defRPr sz="1980">
                <a:solidFill>
                  <a:schemeClr val="tx1">
                    <a:lumMod val="75000"/>
                    <a:lumOff val="2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530983" y="895762"/>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422469" y="3271430"/>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989878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0558" y="2189587"/>
            <a:ext cx="6982487" cy="2941521"/>
          </a:xfrm>
        </p:spPr>
        <p:txBody>
          <a:bodyPr anchor="b">
            <a:normAutofit/>
          </a:bodyPr>
          <a:lstStyle>
            <a:lvl1pPr algn="l">
              <a:defRPr sz="4840" b="0" cap="none"/>
            </a:lvl1pPr>
          </a:lstStyle>
          <a:p>
            <a:r>
              <a:rPr lang="en-US"/>
              <a:t>Click to edit Master title style</a:t>
            </a:r>
            <a:endParaRPr lang="en-US" dirty="0"/>
          </a:p>
        </p:txBody>
      </p:sp>
      <p:sp>
        <p:nvSpPr>
          <p:cNvPr id="3" name="Text Placeholder 2"/>
          <p:cNvSpPr>
            <a:spLocks noGrp="1"/>
          </p:cNvSpPr>
          <p:nvPr>
            <p:ph type="body" idx="1"/>
          </p:nvPr>
        </p:nvSpPr>
        <p:spPr>
          <a:xfrm>
            <a:off x="670558" y="5131108"/>
            <a:ext cx="6982487" cy="1715769"/>
          </a:xfrm>
        </p:spPr>
        <p:txBody>
          <a:bodyPr anchor="t">
            <a:normAutofit/>
          </a:bodyPr>
          <a:lstStyle>
            <a:lvl1pPr marL="0" indent="0" algn="l">
              <a:buNone/>
              <a:defRPr sz="1980">
                <a:solidFill>
                  <a:schemeClr val="tx1">
                    <a:lumMod val="75000"/>
                    <a:lumOff val="2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93083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2374" y="690880"/>
            <a:ext cx="6679400" cy="3425613"/>
          </a:xfrm>
        </p:spPr>
        <p:txBody>
          <a:bodyPr anchor="ctr">
            <a:normAutofit/>
          </a:bodyPr>
          <a:lstStyle>
            <a:lvl1pPr algn="l">
              <a:defRPr sz="484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0557" y="4548294"/>
            <a:ext cx="6982488" cy="582814"/>
          </a:xfrm>
        </p:spPr>
        <p:txBody>
          <a:bodyPr anchor="b">
            <a:noAutofit/>
          </a:bodyPr>
          <a:lstStyle>
            <a:lvl1pPr marL="0" indent="0">
              <a:buFontTx/>
              <a:buNone/>
              <a:defRPr sz="2640">
                <a:solidFill>
                  <a:schemeClr val="tx1">
                    <a:lumMod val="75000"/>
                    <a:lumOff val="25000"/>
                  </a:schemeClr>
                </a:solidFill>
              </a:defRPr>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n-US"/>
              <a:t>Click to edit Master text styles</a:t>
            </a:r>
          </a:p>
        </p:txBody>
      </p:sp>
      <p:sp>
        <p:nvSpPr>
          <p:cNvPr id="3" name="Text Placeholder 2"/>
          <p:cNvSpPr>
            <a:spLocks noGrp="1"/>
          </p:cNvSpPr>
          <p:nvPr>
            <p:ph type="body" idx="1"/>
          </p:nvPr>
        </p:nvSpPr>
        <p:spPr>
          <a:xfrm>
            <a:off x="670558" y="5131108"/>
            <a:ext cx="6982487" cy="1715769"/>
          </a:xfrm>
        </p:spPr>
        <p:txBody>
          <a:bodyPr anchor="t">
            <a:normAutofit/>
          </a:bodyPr>
          <a:lstStyle>
            <a:lvl1pPr marL="0" indent="0" algn="l">
              <a:buNone/>
              <a:defRPr sz="1980">
                <a:solidFill>
                  <a:schemeClr val="tx1">
                    <a:lumMod val="50000"/>
                    <a:lumOff val="50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530983" y="895762"/>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422469" y="3271430"/>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05752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77433" y="690880"/>
            <a:ext cx="6975612" cy="3425613"/>
          </a:xfrm>
        </p:spPr>
        <p:txBody>
          <a:bodyPr anchor="ctr">
            <a:normAutofit/>
          </a:bodyPr>
          <a:lstStyle>
            <a:lvl1pPr algn="l">
              <a:defRPr sz="484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0557" y="4548294"/>
            <a:ext cx="6982488" cy="582814"/>
          </a:xfrm>
        </p:spPr>
        <p:txBody>
          <a:bodyPr anchor="b">
            <a:noAutofit/>
          </a:bodyPr>
          <a:lstStyle>
            <a:lvl1pPr marL="0" indent="0">
              <a:buFontTx/>
              <a:buNone/>
              <a:defRPr sz="2640">
                <a:solidFill>
                  <a:schemeClr val="accent1"/>
                </a:solidFill>
              </a:defRPr>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n-US"/>
              <a:t>Click to edit Master text styles</a:t>
            </a:r>
          </a:p>
        </p:txBody>
      </p:sp>
      <p:sp>
        <p:nvSpPr>
          <p:cNvPr id="3" name="Text Placeholder 2"/>
          <p:cNvSpPr>
            <a:spLocks noGrp="1"/>
          </p:cNvSpPr>
          <p:nvPr>
            <p:ph type="body" idx="1"/>
          </p:nvPr>
        </p:nvSpPr>
        <p:spPr>
          <a:xfrm>
            <a:off x="670558" y="5131108"/>
            <a:ext cx="6982487" cy="1715769"/>
          </a:xfrm>
        </p:spPr>
        <p:txBody>
          <a:bodyPr anchor="t">
            <a:normAutofit/>
          </a:bodyPr>
          <a:lstStyle>
            <a:lvl1pPr marL="0" indent="0" algn="l">
              <a:buNone/>
              <a:defRPr sz="1980">
                <a:solidFill>
                  <a:schemeClr val="tx1">
                    <a:lumMod val="50000"/>
                    <a:lumOff val="50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741391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636230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5043" y="690881"/>
            <a:ext cx="1076693" cy="5951644"/>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0559" y="690881"/>
            <a:ext cx="5714529" cy="5951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77865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82676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0558" y="3060984"/>
            <a:ext cx="6982487" cy="2070125"/>
          </a:xfrm>
        </p:spPr>
        <p:txBody>
          <a:bodyPr anchor="b"/>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0558" y="5131108"/>
            <a:ext cx="6982487" cy="975120"/>
          </a:xfrm>
        </p:spPr>
        <p:txBody>
          <a:bodyPr anchor="t"/>
          <a:lstStyle>
            <a:lvl1pPr marL="0" indent="0" algn="l">
              <a:buNone/>
              <a:defRPr sz="2200">
                <a:solidFill>
                  <a:schemeClr val="tx1">
                    <a:lumMod val="50000"/>
                    <a:lumOff val="50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87759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70560" y="690880"/>
            <a:ext cx="6982485" cy="149690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70561" y="2448668"/>
            <a:ext cx="3396920" cy="4398208"/>
          </a:xfrm>
        </p:spPr>
        <p:txBody>
          <a:bodyPr>
            <a:normAutofit/>
          </a:bodyPr>
          <a:lstStyle>
            <a:lvl1pPr>
              <a:defRPr sz="1980"/>
            </a:lvl1pPr>
            <a:lvl2pPr>
              <a:defRPr sz="1760"/>
            </a:lvl2pPr>
            <a:lvl3pPr>
              <a:defRPr sz="1540"/>
            </a:lvl3pPr>
            <a:lvl4pPr>
              <a:defRPr sz="1320"/>
            </a:lvl4pPr>
            <a:lvl5pPr>
              <a:defRPr sz="1320"/>
            </a:lvl5pPr>
            <a:lvl6pPr>
              <a:defRPr sz="1320"/>
            </a:lvl6pPr>
            <a:lvl7pPr>
              <a:defRPr sz="1320"/>
            </a:lvl7pPr>
            <a:lvl8pPr>
              <a:defRPr sz="1320"/>
            </a:lvl8pPr>
            <a:lvl9pPr>
              <a:defRPr sz="13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56124" y="2448669"/>
            <a:ext cx="3396921" cy="4398209"/>
          </a:xfrm>
        </p:spPr>
        <p:txBody>
          <a:bodyPr>
            <a:normAutofit/>
          </a:bodyPr>
          <a:lstStyle>
            <a:lvl1pPr>
              <a:defRPr sz="1980"/>
            </a:lvl1pPr>
            <a:lvl2pPr>
              <a:defRPr sz="1760"/>
            </a:lvl2pPr>
            <a:lvl3pPr>
              <a:defRPr sz="1540"/>
            </a:lvl3pPr>
            <a:lvl4pPr>
              <a:defRPr sz="1320"/>
            </a:lvl4pPr>
            <a:lvl5pPr>
              <a:defRPr sz="1320"/>
            </a:lvl5pPr>
            <a:lvl6pPr>
              <a:defRPr sz="1320"/>
            </a:lvl6pPr>
            <a:lvl7pPr>
              <a:defRPr sz="1320"/>
            </a:lvl7pPr>
            <a:lvl8pPr>
              <a:defRPr sz="1320"/>
            </a:lvl8pPr>
            <a:lvl9pPr>
              <a:defRPr sz="13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4452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0560" y="690880"/>
            <a:ext cx="6982484" cy="1496907"/>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0559" y="2449114"/>
            <a:ext cx="3399739" cy="653097"/>
          </a:xfrm>
        </p:spPr>
        <p:txBody>
          <a:bodyPr anchor="b">
            <a:noAutofit/>
          </a:bodyPr>
          <a:lstStyle>
            <a:lvl1pPr marL="0" indent="0">
              <a:buNone/>
              <a:defRPr sz="2640" b="0"/>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70559" y="3102213"/>
            <a:ext cx="3399739" cy="37446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53304" y="2449114"/>
            <a:ext cx="3399739" cy="653097"/>
          </a:xfrm>
        </p:spPr>
        <p:txBody>
          <a:bodyPr anchor="b">
            <a:noAutofit/>
          </a:bodyPr>
          <a:lstStyle>
            <a:lvl1pPr marL="0" indent="0">
              <a:buNone/>
              <a:defRPr sz="2640" b="0"/>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4253304" y="3102213"/>
            <a:ext cx="3399739" cy="37446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43086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0559" y="690880"/>
            <a:ext cx="6982485" cy="149690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99993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90206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0559" y="1698418"/>
            <a:ext cx="3069200" cy="1448928"/>
          </a:xfrm>
        </p:spPr>
        <p:txBody>
          <a:bodyPr anchor="b">
            <a:normAutofit/>
          </a:bodyPr>
          <a:lstStyle>
            <a:lvl1pPr>
              <a:defRPr sz="2200"/>
            </a:lvl1pPr>
          </a:lstStyle>
          <a:p>
            <a:r>
              <a:rPr lang="en-US"/>
              <a:t>Click to edit Master title style</a:t>
            </a:r>
            <a:endParaRPr lang="en-US" dirty="0"/>
          </a:p>
        </p:txBody>
      </p:sp>
      <p:sp>
        <p:nvSpPr>
          <p:cNvPr id="3" name="Content Placeholder 2"/>
          <p:cNvSpPr>
            <a:spLocks noGrp="1"/>
          </p:cNvSpPr>
          <p:nvPr>
            <p:ph idx="1"/>
          </p:nvPr>
        </p:nvSpPr>
        <p:spPr>
          <a:xfrm>
            <a:off x="3928403" y="583582"/>
            <a:ext cx="3724641" cy="626329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0559" y="3147346"/>
            <a:ext cx="3069200" cy="2929042"/>
          </a:xfrm>
        </p:spPr>
        <p:txBody>
          <a:bodyPr>
            <a:normAutofit/>
          </a:bodyPr>
          <a:lstStyle>
            <a:lvl1pPr marL="0" indent="0">
              <a:buNone/>
              <a:defRPr sz="1540"/>
            </a:lvl1pPr>
            <a:lvl2pPr marL="377190" indent="0">
              <a:buNone/>
              <a:defRPr sz="1155"/>
            </a:lvl2pPr>
            <a:lvl3pPr marL="754380" indent="0">
              <a:buNone/>
              <a:defRPr sz="990"/>
            </a:lvl3pPr>
            <a:lvl4pPr marL="1131570" indent="0">
              <a:buNone/>
              <a:defRPr sz="825"/>
            </a:lvl4pPr>
            <a:lvl5pPr marL="1508760" indent="0">
              <a:buNone/>
              <a:defRPr sz="825"/>
            </a:lvl5pPr>
            <a:lvl6pPr marL="1885950" indent="0">
              <a:buNone/>
              <a:defRPr sz="825"/>
            </a:lvl6pPr>
            <a:lvl7pPr marL="2263140" indent="0">
              <a:buNone/>
              <a:defRPr sz="825"/>
            </a:lvl7pPr>
            <a:lvl8pPr marL="2640330" indent="0">
              <a:buNone/>
              <a:defRPr sz="825"/>
            </a:lvl8pPr>
            <a:lvl9pPr marL="3017520" indent="0">
              <a:buNone/>
              <a:defRPr sz="825"/>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47885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0559" y="5440680"/>
            <a:ext cx="6982485" cy="642303"/>
          </a:xfrm>
        </p:spPr>
        <p:txBody>
          <a:bodyPr anchor="b">
            <a:normAutofit/>
          </a:bodyPr>
          <a:lstStyle>
            <a:lvl1pPr algn="l">
              <a:defRPr sz="264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0559" y="690880"/>
            <a:ext cx="6982485" cy="4358480"/>
          </a:xfrm>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en-US"/>
              <a:t>Click icon to add picture</a:t>
            </a:r>
            <a:endParaRPr lang="en-US" dirty="0"/>
          </a:p>
        </p:txBody>
      </p:sp>
      <p:sp>
        <p:nvSpPr>
          <p:cNvPr id="4" name="Text Placeholder 3"/>
          <p:cNvSpPr>
            <a:spLocks noGrp="1"/>
          </p:cNvSpPr>
          <p:nvPr>
            <p:ph type="body" sz="half" idx="2"/>
          </p:nvPr>
        </p:nvSpPr>
        <p:spPr>
          <a:xfrm>
            <a:off x="670559" y="6082983"/>
            <a:ext cx="6982485" cy="763894"/>
          </a:xfrm>
        </p:spPr>
        <p:txBody>
          <a:bodyPr>
            <a:normAutofit/>
          </a:bodyPr>
          <a:lstStyle>
            <a:lvl1pPr marL="0" indent="0">
              <a:buNone/>
              <a:defRPr sz="132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65257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9313" y="-9597"/>
            <a:ext cx="10086786" cy="7791593"/>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0560" y="690880"/>
            <a:ext cx="6982484" cy="149690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0559" y="2448669"/>
            <a:ext cx="6982485" cy="43982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45784" y="6846879"/>
            <a:ext cx="752545" cy="413808"/>
          </a:xfrm>
          <a:prstGeom prst="rect">
            <a:avLst/>
          </a:prstGeom>
        </p:spPr>
        <p:txBody>
          <a:bodyPr vert="horz" lIns="91440" tIns="45720" rIns="91440" bIns="45720" rtlCol="0" anchor="ctr"/>
          <a:lstStyle>
            <a:lvl1pPr algn="r">
              <a:defRPr sz="990">
                <a:solidFill>
                  <a:schemeClr val="tx1">
                    <a:tint val="75000"/>
                  </a:schemeClr>
                </a:solidFill>
              </a:defRPr>
            </a:lvl1pPr>
          </a:lstStyle>
          <a:p>
            <a:fld id="{5BCAD085-E8A6-8845-BD4E-CB4CCA059FC4}" type="datetimeFigureOut">
              <a:rPr lang="en-US" smtClean="0"/>
              <a:t>2/3/2026</a:t>
            </a:fld>
            <a:endParaRPr lang="en-US"/>
          </a:p>
        </p:txBody>
      </p:sp>
      <p:sp>
        <p:nvSpPr>
          <p:cNvPr id="5" name="Footer Placeholder 4"/>
          <p:cNvSpPr>
            <a:spLocks noGrp="1"/>
          </p:cNvSpPr>
          <p:nvPr>
            <p:ph type="ftr" sz="quarter" idx="3"/>
          </p:nvPr>
        </p:nvSpPr>
        <p:spPr>
          <a:xfrm>
            <a:off x="670560" y="6846879"/>
            <a:ext cx="5085270" cy="413808"/>
          </a:xfrm>
          <a:prstGeom prst="rect">
            <a:avLst/>
          </a:prstGeom>
        </p:spPr>
        <p:txBody>
          <a:bodyPr vert="horz" lIns="91440" tIns="45720" rIns="91440" bIns="45720" rtlCol="0" anchor="ctr"/>
          <a:lstStyle>
            <a:lvl1pPr algn="l">
              <a:defRPr sz="99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89144" y="6846879"/>
            <a:ext cx="563902" cy="413808"/>
          </a:xfrm>
          <a:prstGeom prst="rect">
            <a:avLst/>
          </a:prstGeom>
        </p:spPr>
        <p:txBody>
          <a:bodyPr vert="horz" lIns="91440" tIns="45720" rIns="91440" bIns="45720" rtlCol="0" anchor="ctr"/>
          <a:lstStyle>
            <a:lvl1pPr algn="r">
              <a:defRPr sz="99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4169922943"/>
      </p:ext>
    </p:extLst>
  </p:cSld>
  <p:clrMap bg1="lt1" tx1="dk1" bg2="lt2" tx2="dk2" accent1="accent1" accent2="accent2" accent3="accent3" accent4="accent4" accent5="accent5" accent6="accent6" hlink="hlink" folHlink="folHlink"/>
  <p:sldLayoutIdLst>
    <p:sldLayoutId id="2147484035"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 id="2147484046" r:id="rId12"/>
    <p:sldLayoutId id="2147484047" r:id="rId13"/>
    <p:sldLayoutId id="2147484048" r:id="rId14"/>
    <p:sldLayoutId id="2147484049" r:id="rId15"/>
    <p:sldLayoutId id="2147484050" r:id="rId16"/>
  </p:sldLayoutIdLst>
  <p:txStyles>
    <p:titleStyle>
      <a:lvl1pPr algn="l" defTabSz="502920" rtl="0" eaLnBrk="1" latinLnBrk="0" hangingPunct="1">
        <a:spcBef>
          <a:spcPct val="0"/>
        </a:spcBef>
        <a:buNone/>
        <a:defRPr sz="396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77190" indent="-377190" algn="l" defTabSz="502920" rtl="0" eaLnBrk="1" latinLnBrk="0" hangingPunct="1">
        <a:spcBef>
          <a:spcPts val="1100"/>
        </a:spcBef>
        <a:spcAft>
          <a:spcPts val="0"/>
        </a:spcAft>
        <a:buClr>
          <a:schemeClr val="accent1"/>
        </a:buClr>
        <a:buSzPct val="80000"/>
        <a:buFont typeface="Wingdings 3" charset="2"/>
        <a:buChar char=""/>
        <a:defRPr sz="1980" kern="1200">
          <a:solidFill>
            <a:schemeClr val="tx1">
              <a:lumMod val="75000"/>
              <a:lumOff val="25000"/>
            </a:schemeClr>
          </a:solidFill>
          <a:latin typeface="+mn-lt"/>
          <a:ea typeface="+mn-ea"/>
          <a:cs typeface="+mn-cs"/>
        </a:defRPr>
      </a:lvl1pPr>
      <a:lvl2pPr marL="817245" indent="-314325" algn="l" defTabSz="502920" rtl="0" eaLnBrk="1" latinLnBrk="0" hangingPunct="1">
        <a:spcBef>
          <a:spcPts val="1100"/>
        </a:spcBef>
        <a:spcAft>
          <a:spcPts val="0"/>
        </a:spcAft>
        <a:buClr>
          <a:schemeClr val="accent1"/>
        </a:buClr>
        <a:buSzPct val="80000"/>
        <a:buFont typeface="Wingdings 3" charset="2"/>
        <a:buChar char=""/>
        <a:defRPr sz="1760" kern="1200">
          <a:solidFill>
            <a:schemeClr val="tx1">
              <a:lumMod val="75000"/>
              <a:lumOff val="25000"/>
            </a:schemeClr>
          </a:solidFill>
          <a:latin typeface="+mn-lt"/>
          <a:ea typeface="+mn-ea"/>
          <a:cs typeface="+mn-cs"/>
        </a:defRPr>
      </a:lvl2pPr>
      <a:lvl3pPr marL="1257300" indent="-251460" algn="l" defTabSz="502920" rtl="0" eaLnBrk="1" latinLnBrk="0" hangingPunct="1">
        <a:spcBef>
          <a:spcPts val="1100"/>
        </a:spcBef>
        <a:spcAft>
          <a:spcPts val="0"/>
        </a:spcAft>
        <a:buClr>
          <a:schemeClr val="accent1"/>
        </a:buClr>
        <a:buSzPct val="80000"/>
        <a:buFont typeface="Wingdings 3" charset="2"/>
        <a:buChar char=""/>
        <a:defRPr sz="1540" kern="1200">
          <a:solidFill>
            <a:schemeClr val="tx1">
              <a:lumMod val="75000"/>
              <a:lumOff val="25000"/>
            </a:schemeClr>
          </a:solidFill>
          <a:latin typeface="+mn-lt"/>
          <a:ea typeface="+mn-ea"/>
          <a:cs typeface="+mn-cs"/>
        </a:defRPr>
      </a:lvl3pPr>
      <a:lvl4pPr marL="176022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4pPr>
      <a:lvl5pPr marL="226314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5pPr>
      <a:lvl6pPr marL="276606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6pPr>
      <a:lvl7pPr marL="326898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7pPr>
      <a:lvl8pPr marL="377190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8pPr>
      <a:lvl9pPr marL="4274820" indent="-251460" algn="l" defTabSz="502920" rtl="0" eaLnBrk="1" latinLnBrk="0" hangingPunct="1">
        <a:spcBef>
          <a:spcPts val="1100"/>
        </a:spcBef>
        <a:spcAft>
          <a:spcPts val="0"/>
        </a:spcAft>
        <a:buClr>
          <a:schemeClr val="accent1"/>
        </a:buClr>
        <a:buSzPct val="80000"/>
        <a:buFont typeface="Wingdings 3" charset="2"/>
        <a:buChar char=""/>
        <a:defRPr sz="1320" kern="1200">
          <a:solidFill>
            <a:schemeClr val="tx1">
              <a:lumMod val="75000"/>
              <a:lumOff val="25000"/>
            </a:schemeClr>
          </a:solidFill>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3352800" y="0"/>
            <a:ext cx="0" cy="7772400"/>
          </a:xfrm>
          <a:prstGeom prst="rect">
            <a:avLst/>
          </a:prstGeom>
          <a:ln w="12700">
            <a:solidFill>
              <a:srgbClr val="C8C8C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6705600" y="0"/>
            <a:ext cx="0" cy="7772400"/>
          </a:xfrm>
          <a:prstGeom prst="rect">
            <a:avLst/>
          </a:prstGeom>
          <a:ln w="12700">
            <a:solidFill>
              <a:srgbClr val="C8C8C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6979920" y="914400"/>
            <a:ext cx="2804160" cy="914400"/>
          </a:xfrm>
          <a:prstGeom prst="rect">
            <a:avLst/>
          </a:prstGeom>
          <a:noFill/>
        </p:spPr>
        <p:txBody>
          <a:bodyPr wrap="square">
            <a:spAutoFit/>
          </a:bodyPr>
          <a:lstStyle/>
          <a:p>
            <a:endParaRPr/>
          </a:p>
          <a:p>
            <a:pPr algn="ctr">
              <a:defRPr sz="2400" b="1">
                <a:solidFill>
                  <a:srgbClr val="3C3C3C"/>
                </a:solidFill>
              </a:defRPr>
            </a:pPr>
            <a:r>
              <a:t>Welborn Whole Home Inspections</a:t>
            </a:r>
          </a:p>
        </p:txBody>
      </p:sp>
      <p:sp>
        <p:nvSpPr>
          <p:cNvPr id="5" name="TextBox 4"/>
          <p:cNvSpPr txBox="1"/>
          <p:nvPr/>
        </p:nvSpPr>
        <p:spPr>
          <a:xfrm>
            <a:off x="6979920" y="2011680"/>
            <a:ext cx="2804160" cy="548640"/>
          </a:xfrm>
          <a:prstGeom prst="rect">
            <a:avLst/>
          </a:prstGeom>
          <a:noFill/>
        </p:spPr>
        <p:txBody>
          <a:bodyPr wrap="square">
            <a:spAutoFit/>
          </a:bodyPr>
          <a:lstStyle/>
          <a:p>
            <a:endParaRPr/>
          </a:p>
          <a:p>
            <a:pPr algn="ctr">
              <a:defRPr sz="1800" b="1">
                <a:solidFill>
                  <a:srgbClr val="3C3C3C"/>
                </a:solidFill>
              </a:defRPr>
            </a:pPr>
            <a:r>
              <a:rPr dirty="0"/>
              <a:t>Seasonal Home Maintenance Guide</a:t>
            </a:r>
          </a:p>
        </p:txBody>
      </p:sp>
      <p:sp>
        <p:nvSpPr>
          <p:cNvPr id="6" name="TextBox 5"/>
          <p:cNvSpPr txBox="1"/>
          <p:nvPr/>
        </p:nvSpPr>
        <p:spPr>
          <a:xfrm>
            <a:off x="6979920" y="2743200"/>
            <a:ext cx="2804160" cy="731520"/>
          </a:xfrm>
          <a:prstGeom prst="rect">
            <a:avLst/>
          </a:prstGeom>
          <a:noFill/>
        </p:spPr>
        <p:txBody>
          <a:bodyPr wrap="square">
            <a:spAutoFit/>
          </a:bodyPr>
          <a:lstStyle/>
          <a:p>
            <a:endParaRPr dirty="0"/>
          </a:p>
          <a:p>
            <a:pPr algn="ctr">
              <a:defRPr sz="1400" b="0">
                <a:solidFill>
                  <a:srgbClr val="3C3C3C"/>
                </a:solidFill>
              </a:defRPr>
            </a:pPr>
            <a:r>
              <a:rPr dirty="0"/>
              <a:t>Helpful tips to protect your investment year-round.</a:t>
            </a:r>
          </a:p>
        </p:txBody>
      </p:sp>
      <p:sp>
        <p:nvSpPr>
          <p:cNvPr id="7" name="TextBox 6"/>
          <p:cNvSpPr txBox="1"/>
          <p:nvPr/>
        </p:nvSpPr>
        <p:spPr>
          <a:xfrm>
            <a:off x="6979920" y="5486400"/>
            <a:ext cx="2804160" cy="548640"/>
          </a:xfrm>
          <a:prstGeom prst="rect">
            <a:avLst/>
          </a:prstGeom>
          <a:noFill/>
        </p:spPr>
        <p:txBody>
          <a:bodyPr wrap="square">
            <a:spAutoFit/>
          </a:bodyPr>
          <a:lstStyle/>
          <a:p>
            <a:endParaRPr dirty="0"/>
          </a:p>
          <a:p>
            <a:pPr algn="ctr">
              <a:defRPr sz="1400" b="0">
                <a:solidFill>
                  <a:srgbClr val="C8C8C8"/>
                </a:solidFill>
              </a:defRPr>
            </a:pPr>
            <a:r>
              <a:rPr dirty="0"/>
              <a:t>[Insert Logo Here]</a:t>
            </a:r>
          </a:p>
        </p:txBody>
      </p:sp>
      <p:sp>
        <p:nvSpPr>
          <p:cNvPr id="8" name="TextBox 7"/>
          <p:cNvSpPr txBox="1"/>
          <p:nvPr/>
        </p:nvSpPr>
        <p:spPr>
          <a:xfrm>
            <a:off x="3627116" y="5175506"/>
            <a:ext cx="2804160" cy="731520"/>
          </a:xfrm>
          <a:prstGeom prst="rect">
            <a:avLst/>
          </a:prstGeom>
          <a:noFill/>
        </p:spPr>
        <p:txBody>
          <a:bodyPr wrap="square">
            <a:spAutoFit/>
          </a:bodyPr>
          <a:lstStyle/>
          <a:p>
            <a:endParaRPr dirty="0"/>
          </a:p>
          <a:p>
            <a:pPr algn="ctr">
              <a:defRPr sz="2000" b="1">
                <a:solidFill>
                  <a:srgbClr val="3C3C3C"/>
                </a:solidFill>
              </a:defRPr>
            </a:pPr>
            <a:r>
              <a:rPr dirty="0"/>
              <a:t>Inside: Seasonal Checklists</a:t>
            </a:r>
          </a:p>
        </p:txBody>
      </p:sp>
      <p:sp>
        <p:nvSpPr>
          <p:cNvPr id="9" name="TextBox 8"/>
          <p:cNvSpPr txBox="1"/>
          <p:nvPr/>
        </p:nvSpPr>
        <p:spPr>
          <a:xfrm>
            <a:off x="3627120" y="6035040"/>
            <a:ext cx="2804160" cy="1371600"/>
          </a:xfrm>
          <a:prstGeom prst="rect">
            <a:avLst/>
          </a:prstGeom>
          <a:noFill/>
        </p:spPr>
        <p:txBody>
          <a:bodyPr wrap="square">
            <a:spAutoFit/>
          </a:bodyPr>
          <a:lstStyle/>
          <a:p>
            <a:endParaRPr dirty="0"/>
          </a:p>
          <a:p>
            <a:pPr algn="ctr">
              <a:defRPr sz="1400" b="0">
                <a:solidFill>
                  <a:srgbClr val="3C3C3C"/>
                </a:solidFill>
              </a:defRPr>
            </a:pPr>
            <a:r>
              <a:rPr dirty="0"/>
              <a:t>Spring • Summer • Fall • Winter</a:t>
            </a:r>
            <a:br>
              <a:rPr dirty="0"/>
            </a:br>
            <a:r>
              <a:rPr dirty="0"/>
              <a:t>Simple tasks to extend your home's life.</a:t>
            </a:r>
          </a:p>
        </p:txBody>
      </p:sp>
      <p:sp>
        <p:nvSpPr>
          <p:cNvPr id="10" name="TextBox 9"/>
          <p:cNvSpPr txBox="1"/>
          <p:nvPr/>
        </p:nvSpPr>
        <p:spPr>
          <a:xfrm>
            <a:off x="274320" y="716706"/>
            <a:ext cx="2804160" cy="731520"/>
          </a:xfrm>
          <a:prstGeom prst="rect">
            <a:avLst/>
          </a:prstGeom>
          <a:noFill/>
        </p:spPr>
        <p:txBody>
          <a:bodyPr wrap="square">
            <a:spAutoFit/>
          </a:bodyPr>
          <a:lstStyle/>
          <a:p>
            <a:endParaRPr dirty="0"/>
          </a:p>
          <a:p>
            <a:pPr algn="ctr">
              <a:defRPr sz="2000" b="1">
                <a:solidFill>
                  <a:srgbClr val="3C3C3C"/>
                </a:solidFill>
              </a:defRPr>
            </a:pPr>
            <a:r>
              <a:rPr dirty="0"/>
              <a:t>Contact Us</a:t>
            </a:r>
          </a:p>
        </p:txBody>
      </p:sp>
      <p:sp>
        <p:nvSpPr>
          <p:cNvPr id="11" name="TextBox 10"/>
          <p:cNvSpPr txBox="1"/>
          <p:nvPr/>
        </p:nvSpPr>
        <p:spPr>
          <a:xfrm>
            <a:off x="0" y="1671830"/>
            <a:ext cx="3352797" cy="2739211"/>
          </a:xfrm>
          <a:prstGeom prst="rect">
            <a:avLst/>
          </a:prstGeom>
          <a:noFill/>
        </p:spPr>
        <p:txBody>
          <a:bodyPr wrap="square">
            <a:spAutoFit/>
          </a:bodyPr>
          <a:lstStyle/>
          <a:p>
            <a:endParaRPr dirty="0"/>
          </a:p>
          <a:p>
            <a:pPr algn="ctr">
              <a:defRPr sz="1400" b="0">
                <a:solidFill>
                  <a:srgbClr val="3C3C3C"/>
                </a:solidFill>
              </a:defRPr>
            </a:pPr>
            <a:r>
              <a:rPr dirty="0"/>
              <a:t>📞 850-625-3460</a:t>
            </a:r>
            <a:br>
              <a:rPr dirty="0"/>
            </a:br>
            <a:r>
              <a:rPr dirty="0"/>
              <a:t>✉ welbornwholehomeinspections</a:t>
            </a:r>
            <a:r>
              <a:rPr sz="1000" dirty="0"/>
              <a:t>@gmail.com</a:t>
            </a:r>
            <a:endParaRPr lang="en-US" sz="1000" dirty="0"/>
          </a:p>
          <a:p>
            <a:pPr algn="ctr">
              <a:defRPr sz="1400" b="0">
                <a:solidFill>
                  <a:srgbClr val="3C3C3C"/>
                </a:solidFill>
              </a:defRPr>
            </a:pPr>
            <a:br>
              <a:rPr dirty="0"/>
            </a:br>
            <a:r>
              <a:rPr dirty="0"/>
              <a:t>🌐 welbornwholehomeinspections.com</a:t>
            </a:r>
            <a:br>
              <a:rPr dirty="0"/>
            </a:br>
            <a:br>
              <a:rPr dirty="0"/>
            </a:br>
            <a:r>
              <a:rPr lang="en-US" dirty="0"/>
              <a:t>Licensed &amp; Insured in Alabama &amp; Florida</a:t>
            </a:r>
          </a:p>
          <a:p>
            <a:pPr algn="ctr">
              <a:defRPr sz="1400" b="0">
                <a:solidFill>
                  <a:srgbClr val="3C3C3C"/>
                </a:solidFill>
              </a:defRPr>
            </a:pPr>
            <a:r>
              <a:rPr lang="en-US" dirty="0"/>
              <a:t>Member of ASHI</a:t>
            </a:r>
          </a:p>
          <a:p>
            <a:pPr algn="ctr">
              <a:defRPr sz="1400" b="0">
                <a:solidFill>
                  <a:srgbClr val="3C3C3C"/>
                </a:solidFill>
              </a:defRPr>
            </a:pPr>
            <a:r>
              <a:rPr lang="en-US" dirty="0"/>
              <a:t>Certified Drone Pilot</a:t>
            </a:r>
          </a:p>
          <a:p>
            <a:pPr algn="ctr">
              <a:defRPr sz="1400" b="0">
                <a:solidFill>
                  <a:srgbClr val="3C3C3C"/>
                </a:solidFill>
              </a:defRPr>
            </a:pPr>
            <a:endParaRPr lang="en-US" dirty="0"/>
          </a:p>
          <a:p>
            <a:pPr algn="ctr">
              <a:defRPr sz="1400" b="0">
                <a:solidFill>
                  <a:srgbClr val="3C3C3C"/>
                </a:solidFill>
              </a:defRPr>
            </a:pPr>
            <a:r>
              <a:rPr lang="en-US" dirty="0"/>
              <a:t>Call or Book Online!</a:t>
            </a:r>
          </a:p>
        </p:txBody>
      </p:sp>
      <p:pic>
        <p:nvPicPr>
          <p:cNvPr id="14" name="Picture 13" descr="A logo for a home inspection company&#10;&#10;AI-generated content may be incorrect.">
            <a:extLst>
              <a:ext uri="{FF2B5EF4-FFF2-40B4-BE49-F238E27FC236}">
                <a16:creationId xmlns:a16="http://schemas.microsoft.com/office/drawing/2014/main" id="{A779D9B1-FACC-5605-98E3-7E9BA9F4CB8F}"/>
              </a:ext>
            </a:extLst>
          </p:cNvPr>
          <p:cNvPicPr>
            <a:picLocks noChangeAspect="1"/>
          </p:cNvPicPr>
          <p:nvPr/>
        </p:nvPicPr>
        <p:blipFill>
          <a:blip r:embed="rId2"/>
          <a:stretch>
            <a:fillRect/>
          </a:stretch>
        </p:blipFill>
        <p:spPr>
          <a:xfrm>
            <a:off x="571506" y="5639407"/>
            <a:ext cx="2247894" cy="1798315"/>
          </a:xfrm>
          <a:prstGeom prst="rect">
            <a:avLst/>
          </a:prstGeom>
        </p:spPr>
      </p:pic>
      <p:pic>
        <p:nvPicPr>
          <p:cNvPr id="15" name="Picture 14">
            <a:extLst>
              <a:ext uri="{FF2B5EF4-FFF2-40B4-BE49-F238E27FC236}">
                <a16:creationId xmlns:a16="http://schemas.microsoft.com/office/drawing/2014/main" id="{4C3973E9-2786-CFD0-490F-ADBCF12B78A0}"/>
              </a:ext>
            </a:extLst>
          </p:cNvPr>
          <p:cNvPicPr>
            <a:picLocks noChangeAspect="1"/>
          </p:cNvPicPr>
          <p:nvPr/>
        </p:nvPicPr>
        <p:blipFill>
          <a:blip r:embed="rId3"/>
          <a:stretch>
            <a:fillRect/>
          </a:stretch>
        </p:blipFill>
        <p:spPr>
          <a:xfrm>
            <a:off x="7237275" y="4774537"/>
            <a:ext cx="2249619" cy="1798476"/>
          </a:xfrm>
          <a:prstGeom prst="rect">
            <a:avLst/>
          </a:prstGeom>
        </p:spPr>
      </p:pic>
      <p:sp>
        <p:nvSpPr>
          <p:cNvPr id="17" name="TextBox 16">
            <a:extLst>
              <a:ext uri="{FF2B5EF4-FFF2-40B4-BE49-F238E27FC236}">
                <a16:creationId xmlns:a16="http://schemas.microsoft.com/office/drawing/2014/main" id="{A6E558F9-D071-8167-0EA2-973A196D4530}"/>
              </a:ext>
            </a:extLst>
          </p:cNvPr>
          <p:cNvSpPr txBox="1"/>
          <p:nvPr/>
        </p:nvSpPr>
        <p:spPr>
          <a:xfrm>
            <a:off x="3627116" y="716706"/>
            <a:ext cx="2804152" cy="3970318"/>
          </a:xfrm>
          <a:prstGeom prst="rect">
            <a:avLst/>
          </a:prstGeom>
          <a:noFill/>
        </p:spPr>
        <p:txBody>
          <a:bodyPr wrap="square" rtlCol="0">
            <a:spAutoFit/>
          </a:bodyPr>
          <a:lstStyle/>
          <a:p>
            <a:pPr algn="ctr"/>
            <a:r>
              <a:rPr lang="en-US" b="1" dirty="0"/>
              <a:t>Client-Focused Approach</a:t>
            </a:r>
          </a:p>
          <a:p>
            <a:pPr algn="ctr"/>
            <a:endParaRPr lang="en-US" dirty="0"/>
          </a:p>
          <a:p>
            <a:pPr algn="ctr"/>
            <a:r>
              <a:rPr lang="en-US" dirty="0"/>
              <a:t>Our service is centered around the needs of our clients, with a focus on open communication and clear reporting to support you during the home buying or selling process. We are happy to discuss our findings and answer any questions you may have about your prospective property </a:t>
            </a:r>
          </a:p>
        </p:txBody>
      </p:sp>
      <p:sp>
        <p:nvSpPr>
          <p:cNvPr id="18" name="Rectangle 17">
            <a:extLst>
              <a:ext uri="{FF2B5EF4-FFF2-40B4-BE49-F238E27FC236}">
                <a16:creationId xmlns:a16="http://schemas.microsoft.com/office/drawing/2014/main" id="{F811997F-7293-DD35-7AB4-AEF208309EE0}"/>
              </a:ext>
            </a:extLst>
          </p:cNvPr>
          <p:cNvSpPr/>
          <p:nvPr/>
        </p:nvSpPr>
        <p:spPr>
          <a:xfrm>
            <a:off x="274320" y="228224"/>
            <a:ext cx="2804159" cy="264878"/>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1BB84D7-7D23-EBAF-63E7-74F486E020B9}"/>
              </a:ext>
            </a:extLst>
          </p:cNvPr>
          <p:cNvSpPr/>
          <p:nvPr/>
        </p:nvSpPr>
        <p:spPr>
          <a:xfrm>
            <a:off x="3627120" y="207587"/>
            <a:ext cx="2804159" cy="264878"/>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3352800" y="0"/>
            <a:ext cx="0" cy="7772400"/>
          </a:xfrm>
          <a:prstGeom prst="rect">
            <a:avLst/>
          </a:prstGeom>
          <a:ln w="12700">
            <a:solidFill>
              <a:srgbClr val="C8C8C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6705600" y="0"/>
            <a:ext cx="0" cy="7772400"/>
          </a:xfrm>
          <a:prstGeom prst="rect">
            <a:avLst/>
          </a:prstGeom>
          <a:ln w="12700">
            <a:solidFill>
              <a:srgbClr val="C8C8C8"/>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274320" y="480834"/>
            <a:ext cx="2804160" cy="707886"/>
          </a:xfrm>
          <a:prstGeom prst="rect">
            <a:avLst/>
          </a:prstGeom>
          <a:noFill/>
          <a:ln w="38100">
            <a:solidFill>
              <a:schemeClr val="accent1"/>
            </a:solidFill>
          </a:ln>
        </p:spPr>
        <p:txBody>
          <a:bodyPr wrap="square">
            <a:spAutoFit/>
          </a:bodyPr>
          <a:lstStyle/>
          <a:p>
            <a:pPr algn="ctr">
              <a:defRPr sz="2000" b="1">
                <a:solidFill>
                  <a:srgbClr val="3C3C3C"/>
                </a:solidFill>
              </a:defRPr>
            </a:pPr>
            <a:r>
              <a:rPr dirty="0"/>
              <a:t>Spring &amp; Summer Maintenance</a:t>
            </a:r>
          </a:p>
        </p:txBody>
      </p:sp>
      <p:sp>
        <p:nvSpPr>
          <p:cNvPr id="5" name="TextBox 4"/>
          <p:cNvSpPr txBox="1"/>
          <p:nvPr/>
        </p:nvSpPr>
        <p:spPr>
          <a:xfrm>
            <a:off x="274320" y="1371600"/>
            <a:ext cx="2804160" cy="6509474"/>
          </a:xfrm>
          <a:prstGeom prst="rect">
            <a:avLst/>
          </a:prstGeom>
          <a:noFill/>
        </p:spPr>
        <p:txBody>
          <a:bodyPr wrap="square">
            <a:spAutoFit/>
          </a:bodyPr>
          <a:lstStyle/>
          <a:p>
            <a:pPr marL="285750" indent="-285750" algn="l">
              <a:buFont typeface="Wingdings" panose="05000000000000000000" pitchFamily="2" charset="2"/>
              <a:buChar char="q"/>
              <a:defRPr sz="1400" b="0">
                <a:solidFill>
                  <a:srgbClr val="3C3C3C"/>
                </a:solidFill>
              </a:defRPr>
            </a:pPr>
            <a:r>
              <a:rPr sz="1300" dirty="0"/>
              <a:t>Roof &amp; Gutters: Clean gutters, check shingles, inspect flashing.</a:t>
            </a:r>
            <a:endParaRPr lang="en-US" sz="1300" dirty="0"/>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sz="1300" dirty="0"/>
              <a:t>Landscaping: Trim trees</a:t>
            </a:r>
            <a:r>
              <a:rPr lang="en-US" sz="1300" dirty="0"/>
              <a:t> and shrubs away from home. Check grading for proper drainage away from home.</a:t>
            </a:r>
          </a:p>
          <a:p>
            <a:pPr marL="285750" indent="-285750" algn="l">
              <a:buFont typeface="Wingdings" panose="05000000000000000000" pitchFamily="2" charset="2"/>
              <a:buChar char="q"/>
              <a:defRPr sz="1400" b="0">
                <a:solidFill>
                  <a:srgbClr val="3C3C3C"/>
                </a:solidFill>
              </a:defRPr>
            </a:pPr>
            <a:endParaRPr lang="en-US" sz="1300" dirty="0"/>
          </a:p>
          <a:p>
            <a:pPr marL="285750" indent="-285750">
              <a:buFont typeface="Wingdings" panose="05000000000000000000" pitchFamily="2" charset="2"/>
              <a:buChar char="q"/>
              <a:defRPr sz="1400" b="0">
                <a:solidFill>
                  <a:srgbClr val="3C3C3C"/>
                </a:solidFill>
              </a:defRPr>
            </a:pPr>
            <a:r>
              <a:rPr lang="en-US" sz="1300" dirty="0"/>
              <a:t>Exterior: Inspect exterior paint, siding, and caulking. *Clean windows and screens. </a:t>
            </a:r>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sz="1300" dirty="0"/>
              <a:t>HVAC &amp; Cooling: </a:t>
            </a:r>
            <a:r>
              <a:rPr lang="en-US" sz="1300" dirty="0"/>
              <a:t>*</a:t>
            </a:r>
            <a:r>
              <a:rPr sz="1300" dirty="0"/>
              <a:t>Replace filters, clean condenser, schedule tune-up.</a:t>
            </a:r>
            <a:endParaRPr lang="en-US" sz="1300" dirty="0"/>
          </a:p>
          <a:p>
            <a:pPr marL="285750" indent="-285750" algn="l">
              <a:buFont typeface="Wingdings" panose="05000000000000000000" pitchFamily="2" charset="2"/>
              <a:buChar char="q"/>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sz="1300" dirty="0"/>
              <a:t>Plumbing: Check for leaks</a:t>
            </a:r>
            <a:r>
              <a:rPr lang="en-US" sz="1300" dirty="0"/>
              <a:t> and </a:t>
            </a:r>
            <a:r>
              <a:rPr sz="1300" dirty="0"/>
              <a:t>test irrigation.</a:t>
            </a:r>
            <a:endParaRPr lang="en-US" sz="1300" dirty="0"/>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lang="en-US" sz="1300" dirty="0"/>
              <a:t>Clean refrigerator coils and check seals</a:t>
            </a:r>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lang="en-US" sz="1300" dirty="0"/>
              <a:t>Inspect and clean dryer vent and exhaust fans</a:t>
            </a:r>
          </a:p>
          <a:p>
            <a:pPr marL="285750" indent="-285750" algn="l">
              <a:buFont typeface="Wingdings" panose="05000000000000000000" pitchFamily="2" charset="2"/>
              <a:buChar char="q"/>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lang="en-US" sz="1300" dirty="0"/>
              <a:t>Test GFCI outlets outdoors and in wet areas</a:t>
            </a:r>
          </a:p>
          <a:p>
            <a:pPr algn="l">
              <a:defRPr sz="1400" b="0">
                <a:solidFill>
                  <a:srgbClr val="3C3C3C"/>
                </a:solidFill>
              </a:defRPr>
            </a:pPr>
            <a:endParaRPr lang="en-US" sz="1300" dirty="0"/>
          </a:p>
          <a:p>
            <a:pPr algn="l">
              <a:defRPr sz="1400" b="0">
                <a:solidFill>
                  <a:srgbClr val="3C3C3C"/>
                </a:solidFill>
              </a:defRPr>
            </a:pPr>
            <a:r>
              <a:rPr lang="en-US" sz="1300" dirty="0"/>
              <a:t>*Check and replace filters monthly</a:t>
            </a:r>
          </a:p>
          <a:p>
            <a:pPr algn="l">
              <a:defRPr sz="1400" b="0">
                <a:solidFill>
                  <a:srgbClr val="3C3C3C"/>
                </a:solidFill>
              </a:defRPr>
            </a:pPr>
            <a:r>
              <a:rPr lang="en-US" sz="1300" dirty="0"/>
              <a:t>*Regularly open and close windows to keep mechanisms working correctly</a:t>
            </a:r>
          </a:p>
          <a:p>
            <a:pPr algn="l">
              <a:defRPr sz="1400" b="0">
                <a:solidFill>
                  <a:srgbClr val="3C3C3C"/>
                </a:solidFill>
              </a:defRPr>
            </a:pPr>
            <a:endParaRPr dirty="0"/>
          </a:p>
        </p:txBody>
      </p:sp>
      <p:sp>
        <p:nvSpPr>
          <p:cNvPr id="6" name="TextBox 5"/>
          <p:cNvSpPr txBox="1"/>
          <p:nvPr/>
        </p:nvSpPr>
        <p:spPr>
          <a:xfrm>
            <a:off x="3627119" y="488454"/>
            <a:ext cx="2804160" cy="707886"/>
          </a:xfrm>
          <a:prstGeom prst="rect">
            <a:avLst/>
          </a:prstGeom>
          <a:noFill/>
          <a:ln w="38100">
            <a:solidFill>
              <a:schemeClr val="accent1"/>
            </a:solidFill>
          </a:ln>
        </p:spPr>
        <p:txBody>
          <a:bodyPr wrap="square">
            <a:spAutoFit/>
          </a:bodyPr>
          <a:lstStyle/>
          <a:p>
            <a:pPr algn="ctr">
              <a:defRPr sz="2000" b="1">
                <a:solidFill>
                  <a:srgbClr val="3C3C3C"/>
                </a:solidFill>
              </a:defRPr>
            </a:pPr>
            <a:r>
              <a:rPr dirty="0"/>
              <a:t>Fall &amp; Winter Maintenance</a:t>
            </a:r>
          </a:p>
        </p:txBody>
      </p:sp>
      <p:sp>
        <p:nvSpPr>
          <p:cNvPr id="7" name="TextBox 6"/>
          <p:cNvSpPr txBox="1"/>
          <p:nvPr/>
        </p:nvSpPr>
        <p:spPr>
          <a:xfrm>
            <a:off x="3627120" y="1371600"/>
            <a:ext cx="2804160" cy="6509474"/>
          </a:xfrm>
          <a:prstGeom prst="rect">
            <a:avLst/>
          </a:prstGeom>
          <a:noFill/>
        </p:spPr>
        <p:txBody>
          <a:bodyPr wrap="square">
            <a:spAutoFit/>
          </a:bodyPr>
          <a:lstStyle/>
          <a:p>
            <a:pPr marL="285750" indent="-285750" algn="l">
              <a:buFont typeface="Wingdings" panose="05000000000000000000" pitchFamily="2" charset="2"/>
              <a:buChar char="q"/>
              <a:defRPr sz="1400" b="0">
                <a:solidFill>
                  <a:srgbClr val="3C3C3C"/>
                </a:solidFill>
              </a:defRPr>
            </a:pPr>
            <a:r>
              <a:rPr lang="en-US" sz="1300" dirty="0"/>
              <a:t>Heating System: Inspect and service heating system.*</a:t>
            </a:r>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sz="1300" dirty="0"/>
              <a:t>Weatherproofing: </a:t>
            </a:r>
            <a:r>
              <a:rPr lang="en-US" sz="1300" dirty="0"/>
              <a:t>*</a:t>
            </a:r>
            <a:r>
              <a:rPr sz="1300" dirty="0"/>
              <a:t>Seal windows/doors, inspect insulation, check for drafts.</a:t>
            </a:r>
            <a:endParaRPr lang="en-US" sz="1300" dirty="0"/>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sz="1300" dirty="0"/>
              <a:t>Roof &amp; Gutters: Clear debris,</a:t>
            </a:r>
            <a:r>
              <a:rPr lang="en-US" sz="1300" dirty="0"/>
              <a:t> and</a:t>
            </a:r>
            <a:r>
              <a:rPr sz="1300" dirty="0"/>
              <a:t> direct water away from foundation.</a:t>
            </a:r>
            <a:endParaRPr lang="en-US" sz="1300" dirty="0"/>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sz="1300" dirty="0"/>
              <a:t>Test smoke alarms</a:t>
            </a:r>
            <a:r>
              <a:rPr lang="en-US" sz="1300" dirty="0"/>
              <a:t> and CO detectors</a:t>
            </a:r>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lang="en-US" sz="1300" dirty="0"/>
              <a:t>Inspect water heater</a:t>
            </a:r>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lang="en-US" sz="1300" dirty="0"/>
              <a:t>Inspect fireplace, chimney, and flue</a:t>
            </a:r>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lang="en-US" sz="1300" dirty="0"/>
              <a:t>Monitor weather and insulate pipes if needed</a:t>
            </a:r>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lang="en-US" sz="1300" dirty="0"/>
              <a:t>Reverse ceiling fan direction for warm air circulation</a:t>
            </a:r>
          </a:p>
          <a:p>
            <a:pPr algn="l">
              <a:defRPr sz="1400" b="0">
                <a:solidFill>
                  <a:srgbClr val="3C3C3C"/>
                </a:solidFill>
              </a:defRPr>
            </a:pPr>
            <a:endParaRPr lang="en-US" sz="1300" dirty="0"/>
          </a:p>
          <a:p>
            <a:pPr marL="285750" indent="-285750" algn="l">
              <a:buFont typeface="Wingdings" panose="05000000000000000000" pitchFamily="2" charset="2"/>
              <a:buChar char="q"/>
              <a:defRPr sz="1400" b="0">
                <a:solidFill>
                  <a:srgbClr val="3C3C3C"/>
                </a:solidFill>
              </a:defRPr>
            </a:pPr>
            <a:r>
              <a:rPr lang="en-US" sz="1300" dirty="0"/>
              <a:t>Check attic and crawlspace for moisture and leaks. </a:t>
            </a:r>
          </a:p>
          <a:p>
            <a:pPr algn="l">
              <a:defRPr sz="1400" b="0">
                <a:solidFill>
                  <a:srgbClr val="3C3C3C"/>
                </a:solidFill>
              </a:defRPr>
            </a:pPr>
            <a:endParaRPr lang="en-US" sz="1300" dirty="0"/>
          </a:p>
          <a:p>
            <a:pPr>
              <a:defRPr sz="1400" b="0">
                <a:solidFill>
                  <a:srgbClr val="3C3C3C"/>
                </a:solidFill>
              </a:defRPr>
            </a:pPr>
            <a:r>
              <a:rPr lang="en-US" sz="1300" dirty="0"/>
              <a:t>*Check and replace filters monthly</a:t>
            </a:r>
          </a:p>
          <a:p>
            <a:pPr marL="0" marR="0" lvl="0" indent="0" algn="l" defTabSz="457200" rtl="0" eaLnBrk="1" fontAlgn="auto" latinLnBrk="0" hangingPunct="1">
              <a:lnSpc>
                <a:spcPct val="100000"/>
              </a:lnSpc>
              <a:spcBef>
                <a:spcPts val="0"/>
              </a:spcBef>
              <a:spcAft>
                <a:spcPts val="0"/>
              </a:spcAft>
              <a:buClrTx/>
              <a:buSzTx/>
              <a:buFontTx/>
              <a:buNone/>
              <a:tabLst/>
              <a:defRPr sz="1400" b="0">
                <a:solidFill>
                  <a:srgbClr val="3C3C3C"/>
                </a:solidFill>
              </a:defRPr>
            </a:pPr>
            <a:r>
              <a:rPr kumimoji="0" lang="en-US" sz="1300" b="0" i="0" u="none" strike="noStrike" kern="1200" cap="none" spc="0" normalizeH="0" baseline="0" noProof="0" dirty="0">
                <a:ln>
                  <a:noFill/>
                </a:ln>
                <a:solidFill>
                  <a:srgbClr val="3C3C3C"/>
                </a:solidFill>
                <a:effectLst/>
                <a:uLnTx/>
                <a:uFillTx/>
                <a:latin typeface="Corbel" panose="020B0503020204020204"/>
                <a:ea typeface="+mn-ea"/>
                <a:cs typeface="+mn-cs"/>
              </a:rPr>
              <a:t>*Regularly open and close windows to keep mechanisms working correctly</a:t>
            </a:r>
          </a:p>
          <a:p>
            <a:pPr algn="l">
              <a:defRPr sz="1400" b="0">
                <a:solidFill>
                  <a:srgbClr val="3C3C3C"/>
                </a:solidFill>
              </a:defRPr>
            </a:pPr>
            <a:endParaRPr lang="en-US" dirty="0"/>
          </a:p>
        </p:txBody>
      </p:sp>
      <p:sp>
        <p:nvSpPr>
          <p:cNvPr id="8" name="TextBox 7"/>
          <p:cNvSpPr txBox="1"/>
          <p:nvPr/>
        </p:nvSpPr>
        <p:spPr>
          <a:xfrm>
            <a:off x="6979920" y="731520"/>
            <a:ext cx="2804160" cy="457200"/>
          </a:xfrm>
          <a:prstGeom prst="rect">
            <a:avLst/>
          </a:prstGeom>
          <a:noFill/>
        </p:spPr>
        <p:txBody>
          <a:bodyPr wrap="square">
            <a:spAutoFit/>
          </a:bodyPr>
          <a:lstStyle/>
          <a:p>
            <a:endParaRPr/>
          </a:p>
          <a:p>
            <a:pPr algn="ctr">
              <a:defRPr sz="2000" b="1">
                <a:solidFill>
                  <a:srgbClr val="3C3C3C"/>
                </a:solidFill>
              </a:defRPr>
            </a:pPr>
            <a:r>
              <a:t>Why Schedule a Home Inspection?</a:t>
            </a:r>
          </a:p>
        </p:txBody>
      </p:sp>
      <p:sp>
        <p:nvSpPr>
          <p:cNvPr id="9" name="TextBox 8"/>
          <p:cNvSpPr txBox="1"/>
          <p:nvPr/>
        </p:nvSpPr>
        <p:spPr>
          <a:xfrm>
            <a:off x="6979920" y="1371600"/>
            <a:ext cx="2804160" cy="3600986"/>
          </a:xfrm>
          <a:prstGeom prst="rect">
            <a:avLst/>
          </a:prstGeom>
          <a:noFill/>
        </p:spPr>
        <p:txBody>
          <a:bodyPr wrap="square">
            <a:spAutoFit/>
          </a:bodyPr>
          <a:lstStyle/>
          <a:p>
            <a:endParaRPr dirty="0"/>
          </a:p>
          <a:p>
            <a:pPr algn="l">
              <a:defRPr sz="1400" b="0">
                <a:solidFill>
                  <a:srgbClr val="3C3C3C"/>
                </a:solidFill>
              </a:defRPr>
            </a:pPr>
            <a:r>
              <a:rPr dirty="0"/>
              <a:t>Regular inspections help identify small issues before they become costly repairs.</a:t>
            </a:r>
            <a:br>
              <a:rPr dirty="0"/>
            </a:br>
            <a:r>
              <a:rPr dirty="0"/>
              <a:t>Whether buying, selling, or maintaining your home, a professional inspection gives peace of mind and helps protect your investment.</a:t>
            </a:r>
            <a:br>
              <a:rPr dirty="0"/>
            </a:br>
            <a:br>
              <a:rPr dirty="0"/>
            </a:br>
            <a:r>
              <a:rPr dirty="0"/>
              <a:t>Bonus Tips:</a:t>
            </a:r>
            <a:br>
              <a:rPr dirty="0"/>
            </a:br>
            <a:r>
              <a:rPr dirty="0"/>
              <a:t>• Keep a maintenance log.</a:t>
            </a:r>
            <a:br>
              <a:rPr dirty="0"/>
            </a:br>
            <a:r>
              <a:rPr dirty="0"/>
              <a:t>• Don’t skip seasonal tasks.</a:t>
            </a:r>
            <a:br>
              <a:rPr dirty="0"/>
            </a:br>
            <a:r>
              <a:rPr dirty="0"/>
              <a:t>• </a:t>
            </a:r>
            <a:r>
              <a:rPr lang="en-US" dirty="0"/>
              <a:t>If you plan on selling your house, ask </a:t>
            </a:r>
            <a:r>
              <a:rPr dirty="0"/>
              <a:t>your agent about pre-listing inspections.</a:t>
            </a:r>
          </a:p>
        </p:txBody>
      </p:sp>
      <p:pic>
        <p:nvPicPr>
          <p:cNvPr id="12" name="Picture 11" descr="A logo for a home inspection company&#10;&#10;AI-generated content may be incorrect.">
            <a:extLst>
              <a:ext uri="{FF2B5EF4-FFF2-40B4-BE49-F238E27FC236}">
                <a16:creationId xmlns:a16="http://schemas.microsoft.com/office/drawing/2014/main" id="{02BB659C-68E3-785B-7D16-06EF12D30F84}"/>
              </a:ext>
            </a:extLst>
          </p:cNvPr>
          <p:cNvPicPr>
            <a:picLocks noChangeAspect="1"/>
          </p:cNvPicPr>
          <p:nvPr/>
        </p:nvPicPr>
        <p:blipFill>
          <a:blip r:embed="rId2"/>
          <a:stretch>
            <a:fillRect/>
          </a:stretch>
        </p:blipFill>
        <p:spPr>
          <a:xfrm>
            <a:off x="7258053" y="5501642"/>
            <a:ext cx="2247894" cy="1798315"/>
          </a:xfrm>
          <a:prstGeom prst="rect">
            <a:avLst/>
          </a:prstGeom>
        </p:spPr>
      </p:pic>
    </p:spTree>
  </p:cSld>
  <p:clrMapOvr>
    <a:masterClrMapping/>
  </p:clrMapOvr>
</p:sld>
</file>

<file path=ppt/theme/theme1.xml><?xml version="1.0" encoding="utf-8"?>
<a:theme xmlns:a="http://schemas.openxmlformats.org/drawingml/2006/main" name="Facet">
  <a:themeElements>
    <a:clrScheme name="Custom 7">
      <a:dk1>
        <a:sysClr val="windowText" lastClr="000000"/>
      </a:dk1>
      <a:lt1>
        <a:sysClr val="window" lastClr="FFFFFF"/>
      </a:lt1>
      <a:dk2>
        <a:srgbClr val="4E3B30"/>
      </a:dk2>
      <a:lt2>
        <a:srgbClr val="FBEEC9"/>
      </a:lt2>
      <a:accent1>
        <a:srgbClr val="FCECD5"/>
      </a:accent1>
      <a:accent2>
        <a:srgbClr val="A5644E"/>
      </a:accent2>
      <a:accent3>
        <a:srgbClr val="B58B80"/>
      </a:accent3>
      <a:accent4>
        <a:srgbClr val="C3986D"/>
      </a:accent4>
      <a:accent5>
        <a:srgbClr val="A19574"/>
      </a:accent5>
      <a:accent6>
        <a:srgbClr val="E3B07D"/>
      </a:accent6>
      <a:hlink>
        <a:srgbClr val="AD1F1F"/>
      </a:hlink>
      <a:folHlink>
        <a:srgbClr val="FFC42F"/>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4392</TotalTime>
  <Words>420</Words>
  <Application>Microsoft Office PowerPoint</Application>
  <PresentationFormat>Custom</PresentationFormat>
  <Paragraphs>68</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Corbel</vt:lpstr>
      <vt:lpstr>Trebuchet MS</vt:lpstr>
      <vt:lpstr>Wingdings</vt:lpstr>
      <vt:lpstr>Wingdings 3</vt:lpstr>
      <vt:lpstr>Facet</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pwelborn</dc:creator>
  <cp:keywords/>
  <dc:description>generated using python-pptx</dc:description>
  <cp:lastModifiedBy>Penni Welborn</cp:lastModifiedBy>
  <cp:revision>3</cp:revision>
  <cp:lastPrinted>2025-11-18T18:37:09Z</cp:lastPrinted>
  <dcterms:created xsi:type="dcterms:W3CDTF">2013-01-27T09:14:16Z</dcterms:created>
  <dcterms:modified xsi:type="dcterms:W3CDTF">2026-02-03T19:34:04Z</dcterms:modified>
  <cp:category/>
</cp:coreProperties>
</file>